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5" Type="http://schemas.openxmlformats.org/officeDocument/2006/relationships/image" Target="../media/image56.png"/><Relationship Id="rId10" Type="http://schemas.openxmlformats.org/officeDocument/2006/relationships/image" Target="../media/image66.png"/><Relationship Id="rId19" Type="http://schemas.openxmlformats.org/officeDocument/2006/relationships/image" Target="../media/image68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679700"/>
            <a:ext cx="3111500" cy="2006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600200"/>
            <a:ext cx="48895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3327400"/>
            <a:ext cx="14528800" cy="355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5626100"/>
            <a:ext cx="27051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743200"/>
            <a:ext cx="4165600" cy="661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3276600"/>
            <a:ext cx="3086100" cy="30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7734300"/>
            <a:ext cx="4419600" cy="123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6451600"/>
            <a:ext cx="2768600" cy="124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200" y="2730500"/>
            <a:ext cx="4165600" cy="661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3263900"/>
            <a:ext cx="3086100" cy="30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7658100"/>
            <a:ext cx="45593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0" y="6515100"/>
            <a:ext cx="36703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2730500"/>
            <a:ext cx="4165600" cy="661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0" y="3263900"/>
            <a:ext cx="3086100" cy="30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0600" y="7899400"/>
            <a:ext cx="45847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900" y="6515100"/>
            <a:ext cx="24765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1500" y="4102100"/>
            <a:ext cx="1905000" cy="1473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5500" y="3886200"/>
            <a:ext cx="2501900" cy="2133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99900" y="3683000"/>
            <a:ext cx="3543300" cy="189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2800" y="469900"/>
            <a:ext cx="7848600" cy="175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800" y="1308100"/>
            <a:ext cx="7086600" cy="128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895600"/>
            <a:ext cx="7759700" cy="651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57200"/>
            <a:ext cx="7785100" cy="176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1231900"/>
            <a:ext cx="8102600" cy="137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3390900"/>
            <a:ext cx="6489700" cy="553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4038600"/>
            <a:ext cx="15875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600" y="4267200"/>
            <a:ext cx="1371600" cy="148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6781800"/>
            <a:ext cx="3213100" cy="182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900" y="4292600"/>
            <a:ext cx="30861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900" y="2895600"/>
            <a:ext cx="7759700" cy="651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3390900"/>
            <a:ext cx="6489700" cy="553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66500" y="4038600"/>
            <a:ext cx="15875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06200" y="4368800"/>
            <a:ext cx="1308100" cy="138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82600" y="4292600"/>
            <a:ext cx="31242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42700" y="6540500"/>
            <a:ext cx="1803400" cy="88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000" y="5765800"/>
            <a:ext cx="4749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5245100"/>
            <a:ext cx="3073400" cy="100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35400" y="5765800"/>
            <a:ext cx="4749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6718300"/>
            <a:ext cx="3416300" cy="100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69100" y="5765800"/>
            <a:ext cx="4749800" cy="5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300" y="4724400"/>
            <a:ext cx="3416300" cy="200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702800" y="5765800"/>
            <a:ext cx="47498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600" y="6692900"/>
            <a:ext cx="34163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500" y="5765800"/>
            <a:ext cx="47498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9400" y="5257800"/>
            <a:ext cx="34163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5800" y="6718300"/>
            <a:ext cx="3352800" cy="1003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2044700"/>
            <a:ext cx="4673600" cy="488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1300" y="3505200"/>
            <a:ext cx="4826000" cy="488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2019300"/>
            <a:ext cx="4787900" cy="488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4100" y="3581400"/>
            <a:ext cx="4813300" cy="457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20500" y="2120900"/>
            <a:ext cx="4686300" cy="457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78000" y="3479800"/>
            <a:ext cx="4851400" cy="488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2200" y="1003300"/>
            <a:ext cx="75565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72300" y="-1549400"/>
            <a:ext cx="12814300" cy="1281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959100"/>
            <a:ext cx="198501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3860800"/>
            <a:ext cx="5067300" cy="1752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0" y="3403600"/>
            <a:ext cx="22225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0" y="1130300"/>
            <a:ext cx="22225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700" y="6870700"/>
            <a:ext cx="4229100" cy="330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700" y="7861300"/>
            <a:ext cx="3683000" cy="33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1700" y="7861300"/>
            <a:ext cx="20574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3700" y="7823200"/>
            <a:ext cx="13589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2400" y="965200"/>
            <a:ext cx="37719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1638300"/>
            <a:ext cx="42672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500" y="3822700"/>
            <a:ext cx="77851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8100" y="3200400"/>
            <a:ext cx="39497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22400" y="6781800"/>
            <a:ext cx="30861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7100" y="7772400"/>
            <a:ext cx="3797300" cy="60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2200" y="7772400"/>
            <a:ext cx="37084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17300" y="7759700"/>
            <a:ext cx="3822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235817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83700" y="-5143500"/>
            <a:ext cx="36779200" cy="2058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0"/>
            <a:ext cx="1838960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825500"/>
            <a:ext cx="6819900" cy="425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200400"/>
            <a:ext cx="6172200" cy="3873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143500"/>
            <a:ext cx="6172200" cy="2336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00" y="876300"/>
            <a:ext cx="6172200" cy="4851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0800" y="5626100"/>
            <a:ext cx="6172200" cy="4025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0" y="5219700"/>
            <a:ext cx="61722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616200"/>
            <a:ext cx="5689600" cy="661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2616200"/>
            <a:ext cx="5499100" cy="661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600" y="5334000"/>
            <a:ext cx="72009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660400"/>
            <a:ext cx="75565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0" y="5334000"/>
            <a:ext cx="7289800" cy="293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51200" y="6502400"/>
            <a:ext cx="5207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20200" y="6540500"/>
            <a:ext cx="520700" cy="41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2971800"/>
            <a:ext cx="5207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" y="3505200"/>
            <a:ext cx="54102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900" y="3505200"/>
            <a:ext cx="5054600" cy="138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2832100"/>
            <a:ext cx="9652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5900" y="3022600"/>
            <a:ext cx="520700" cy="520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4749800"/>
            <a:ext cx="5486400" cy="3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0500" y="4749800"/>
            <a:ext cx="54864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66200" y="2870200"/>
            <a:ext cx="9144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0" y="2616200"/>
            <a:ext cx="5600700" cy="6616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2000" y="5295900"/>
            <a:ext cx="7340600" cy="293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19300" y="6502400"/>
            <a:ext cx="520700" cy="41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9300" y="2971800"/>
            <a:ext cx="5207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15800" y="3505200"/>
            <a:ext cx="5359400" cy="138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0100" y="4749800"/>
            <a:ext cx="5486400" cy="38100"/>
          </a:xfrm>
          <a:prstGeom prst="rect">
            <a:avLst/>
          </a:prstGeom>
        </p:spPr>
      </p:pic>
      <p:pic>
        <p:nvPicPr>
          <p:cNvPr id="28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30400" y="2873664"/>
            <a:ext cx="831273" cy="831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39393"/>
            <a:ext cx="9789488" cy="9408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25400"/>
            <a:ext cx="18389600" cy="1033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616200"/>
            <a:ext cx="5689600" cy="661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2616200"/>
            <a:ext cx="5499100" cy="661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2600" y="5334000"/>
            <a:ext cx="7200900" cy="293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762000"/>
            <a:ext cx="7899400" cy="176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0" y="5334000"/>
            <a:ext cx="7289800" cy="293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51200" y="6502400"/>
            <a:ext cx="5207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20200" y="6540500"/>
            <a:ext cx="520700" cy="41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0" y="2971800"/>
            <a:ext cx="5207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3505200"/>
            <a:ext cx="56134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9100" y="3505200"/>
            <a:ext cx="4800600" cy="138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400" y="2832100"/>
            <a:ext cx="9652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5900" y="3022600"/>
            <a:ext cx="520700" cy="520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4749800"/>
            <a:ext cx="5486400" cy="3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0500" y="4749800"/>
            <a:ext cx="54864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66200" y="2870200"/>
            <a:ext cx="9144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0" y="2616200"/>
            <a:ext cx="5600700" cy="6616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2000" y="5295900"/>
            <a:ext cx="7340600" cy="293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19300" y="6502400"/>
            <a:ext cx="520700" cy="41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9300" y="2971800"/>
            <a:ext cx="5207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69800" y="3505200"/>
            <a:ext cx="51435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554200" y="2832100"/>
            <a:ext cx="914400" cy="914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0100" y="4749800"/>
            <a:ext cx="5486400" cy="3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</cp:revision>
  <dcterms:created xsi:type="dcterms:W3CDTF">2006-08-16T00:00:00Z</dcterms:created>
  <dcterms:modified xsi:type="dcterms:W3CDTF">2024-05-23T23:43:06Z</dcterms:modified>
</cp:coreProperties>
</file>